
<file path=[Content_Types].xml><?xml version="1.0" encoding="utf-8"?>
<Types xmlns="http://schemas.openxmlformats.org/package/2006/content-types">
  <Default Extension="xml" ContentType="application/xml"/>
  <Default Extension="docx" ContentType="application/vnd.openxmlformats-officedocument.wordprocessingml.document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5" r:id="rId4"/>
    <p:sldId id="258" r:id="rId5"/>
    <p:sldId id="259" r:id="rId6"/>
    <p:sldId id="267" r:id="rId7"/>
    <p:sldId id="268" r:id="rId8"/>
  </p:sldIdLst>
  <p:sldSz cx="9144000" cy="6858000" type="screen4x3"/>
  <p:notesSz cx="7099300" cy="102346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7BE29-652A-5D44-A8E9-52EFBF77CB94}" type="datetimeFigureOut">
              <a:rPr lang="en-US" smtClean="0"/>
              <a:t>15/03/2018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3E759-9048-4F44-9A5E-4E0546F58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63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Outros </a:t>
            </a:r>
            <a:r>
              <a:rPr lang="en-GB" b="1" dirty="0" err="1" smtClean="0">
                <a:solidFill>
                  <a:srgbClr val="FF0000"/>
                </a:solidFill>
              </a:rPr>
              <a:t>formas</a:t>
            </a:r>
            <a:r>
              <a:rPr lang="en-GB" b="1" dirty="0" smtClean="0">
                <a:solidFill>
                  <a:srgbClr val="FF0000"/>
                </a:solidFill>
              </a:rPr>
              <a:t> de Data insertion </a:t>
            </a:r>
            <a:r>
              <a:rPr lang="en-GB" b="1" dirty="0" smtClean="0"/>
              <a:t>See RW + </a:t>
            </a:r>
            <a:r>
              <a:rPr lang="en-GB" b="1" dirty="0" err="1" smtClean="0"/>
              <a:t>borgatti</a:t>
            </a:r>
            <a:r>
              <a:rPr lang="en-GB" b="1" dirty="0" smtClean="0"/>
              <a:t> + </a:t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9317F-6011-684A-8652-AD6866BF240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12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B00E19-39F4-42F3-B856-96E7C8818C7E}" type="slidenum">
              <a:rPr lang="pt-PT" smtClean="0"/>
              <a:pPr>
                <a:defRPr/>
              </a:pPr>
              <a:t>4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F89C-4390-48FF-A2C1-0432A1256BF4}" type="datetime1">
              <a:rPr lang="pt-PT" smtClean="0"/>
              <a:pPr/>
              <a:t>15/03/2018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BB1B-888F-43DA-B86C-D9F2EE0CE952}" type="datetime1">
              <a:rPr lang="pt-PT" smtClean="0"/>
              <a:pPr/>
              <a:t>15/03/2018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0F7E-0C65-4726-81BC-4A559A93F080}" type="datetime1">
              <a:rPr lang="pt-PT" smtClean="0"/>
              <a:pPr/>
              <a:t>15/03/2018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972A-74FE-4FFD-AD21-5BD9B7689C6A}" type="datetime1">
              <a:rPr lang="pt-PT" smtClean="0"/>
              <a:pPr/>
              <a:t>15/03/2018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1014-2BB3-4755-8BB6-851B1C0A1CE0}" type="datetime1">
              <a:rPr lang="pt-PT" smtClean="0"/>
              <a:pPr/>
              <a:t>15/03/2018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8112-721B-411B-B60C-0D5FB97D6392}" type="datetime1">
              <a:rPr lang="pt-PT" smtClean="0"/>
              <a:pPr/>
              <a:t>15/03/2018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CFE5-4FA8-4AA3-9F02-3F1E38F31CDD}" type="datetime1">
              <a:rPr lang="pt-PT" smtClean="0"/>
              <a:pPr/>
              <a:t>15/03/2018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DF11-0C68-40CA-94F3-26E339FC272A}" type="datetime1">
              <a:rPr lang="pt-PT" smtClean="0"/>
              <a:pPr/>
              <a:t>15/03/2018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88DD-C692-41F1-B8E1-03710116161F}" type="datetime1">
              <a:rPr lang="pt-PT" smtClean="0"/>
              <a:pPr/>
              <a:t>15/03/2018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B7E8-B376-4B2E-A2C1-A1BE1012AD4F}" type="datetime1">
              <a:rPr lang="pt-PT" smtClean="0"/>
              <a:pPr/>
              <a:t>15/03/2018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Drag picture to placeholder or click icon to add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F9C6-0F3D-46CA-8304-C98ADD843BE3}" type="datetime1">
              <a:rPr lang="pt-PT" smtClean="0"/>
              <a:pPr/>
              <a:t>15/03/2018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7BA0E-7372-44B5-ADD2-9B701187E08B}" type="datetime1">
              <a:rPr lang="pt-PT" smtClean="0"/>
              <a:pPr/>
              <a:t>15/03/2018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Exercise 1 - </a:t>
            </a:r>
            <a:r>
              <a:rPr lang="en-GB" dirty="0">
                <a:solidFill>
                  <a:srgbClr val="FF0000"/>
                </a:solidFill>
              </a:rPr>
              <a:t>inserting data and analysing graph measures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10595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Exercise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b="1" dirty="0" smtClean="0"/>
              <a:t>Before starting define the folder where you’d like to place the </a:t>
            </a:r>
            <a:r>
              <a:rPr lang="en-GB" b="1" dirty="0" err="1" smtClean="0"/>
              <a:t>ouputs</a:t>
            </a:r>
            <a:r>
              <a:rPr lang="en-GB" b="1" dirty="0" smtClean="0"/>
              <a:t>:  </a:t>
            </a:r>
          </a:p>
          <a:p>
            <a:pPr lvl="1"/>
            <a:r>
              <a:rPr lang="en-GB" dirty="0" smtClean="0"/>
              <a:t>File &gt; create new folder; then  Change default folder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b="1" dirty="0" smtClean="0"/>
              <a:t>Insert data in  UCINET </a:t>
            </a:r>
            <a:r>
              <a:rPr lang="en-GB" dirty="0" smtClean="0"/>
              <a:t>: UCINET  DATA&gt; data editor&gt; matrix editor  or “</a:t>
            </a:r>
            <a:r>
              <a:rPr lang="en-GB" dirty="0" err="1" smtClean="0"/>
              <a:t>spreadsheet</a:t>
            </a:r>
            <a:r>
              <a:rPr lang="en-GB" dirty="0" smtClean="0"/>
              <a:t>” .  </a:t>
            </a:r>
          </a:p>
          <a:p>
            <a:pPr lvl="1"/>
            <a:r>
              <a:rPr lang="en-GB" dirty="0" smtClean="0"/>
              <a:t>NOTE: these are directional relations (non symmetric mode)   </a:t>
            </a:r>
          </a:p>
          <a:p>
            <a:pPr lvl="1"/>
            <a:r>
              <a:rPr lang="en-GB" dirty="0" smtClean="0"/>
              <a:t>Name the new data set (as you wish)</a:t>
            </a:r>
          </a:p>
          <a:p>
            <a:pPr lvl="0"/>
            <a:r>
              <a:rPr lang="en-GB" b="1" dirty="0" smtClean="0"/>
              <a:t>Visualize the matrix in </a:t>
            </a:r>
            <a:r>
              <a:rPr lang="en-GB" b="1" dirty="0" err="1" smtClean="0"/>
              <a:t>Netdraw</a:t>
            </a:r>
            <a:r>
              <a:rPr lang="en-GB" dirty="0" smtClean="0"/>
              <a:t>. open </a:t>
            </a:r>
            <a:r>
              <a:rPr lang="en-GB" dirty="0" err="1" smtClean="0"/>
              <a:t>netdraw</a:t>
            </a:r>
            <a:r>
              <a:rPr lang="en-GB" dirty="0" smtClean="0"/>
              <a:t>&gt; open (filename)&gt; ok</a:t>
            </a:r>
          </a:p>
          <a:p>
            <a:pPr lvl="0"/>
            <a:r>
              <a:rPr lang="en-GB" b="1" dirty="0" smtClean="0"/>
              <a:t>Do the following analysis </a:t>
            </a:r>
            <a:r>
              <a:rPr lang="en-GB" dirty="0" smtClean="0"/>
              <a:t>(graph theoretical concepts – see class PPT)</a:t>
            </a:r>
            <a:endParaRPr lang="en-GB" dirty="0" smtClean="0"/>
          </a:p>
          <a:p>
            <a:pPr lvl="0"/>
            <a:r>
              <a:rPr lang="en-GB" dirty="0" smtClean="0"/>
              <a:t>1) density : network&gt;cohesion&gt;density&gt;density overall</a:t>
            </a:r>
          </a:p>
          <a:p>
            <a:pPr lvl="0"/>
            <a:r>
              <a:rPr lang="en-GB" dirty="0" smtClean="0"/>
              <a:t> 2) geodesic distances : Network &gt;cohesion&gt;distance &gt;geodesic distance old </a:t>
            </a:r>
          </a:p>
          <a:p>
            <a:pPr lvl="0"/>
            <a:r>
              <a:rPr lang="en-GB" dirty="0" smtClean="0"/>
              <a:t>3) degree centrality :  Network &gt;centrality and power &gt;degree</a:t>
            </a:r>
          </a:p>
          <a:p>
            <a:pPr lvl="0"/>
            <a:r>
              <a:rPr lang="en-GB" dirty="0" smtClean="0"/>
              <a:t>4) components [networks&gt;region&gt;components&gt;simple graphs ]. (strong component)</a:t>
            </a:r>
          </a:p>
          <a:p>
            <a:pPr lvl="0"/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39331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Exercise </a:t>
            </a:r>
            <a:r>
              <a:rPr lang="en-GB" dirty="0" smtClean="0">
                <a:solidFill>
                  <a:srgbClr val="FF0000"/>
                </a:solidFill>
              </a:rPr>
              <a:t>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err="1" smtClean="0"/>
              <a:t>Next</a:t>
            </a:r>
            <a:r>
              <a:rPr lang="pt-PT" dirty="0" smtClean="0"/>
              <a:t>:</a:t>
            </a:r>
          </a:p>
          <a:p>
            <a:pPr lvl="0"/>
            <a:r>
              <a:rPr lang="pt-PT" dirty="0" err="1" smtClean="0"/>
              <a:t>Symmetrize</a:t>
            </a:r>
            <a:r>
              <a:rPr lang="pt-PT" dirty="0" smtClean="0"/>
              <a:t> </a:t>
            </a:r>
            <a:r>
              <a:rPr lang="pt-PT" dirty="0" err="1" smtClean="0"/>
              <a:t>matrix</a:t>
            </a:r>
            <a:r>
              <a:rPr lang="pt-PT" dirty="0" smtClean="0"/>
              <a:t> </a:t>
            </a:r>
            <a:r>
              <a:rPr lang="pt-PT" dirty="0"/>
              <a:t>(</a:t>
            </a:r>
            <a:r>
              <a:rPr lang="pt-PT" dirty="0" err="1"/>
              <a:t>Transform</a:t>
            </a:r>
            <a:r>
              <a:rPr lang="pt-PT" dirty="0"/>
              <a:t>&gt; </a:t>
            </a:r>
            <a:r>
              <a:rPr lang="pt-PT" dirty="0" err="1"/>
              <a:t>symmetrize</a:t>
            </a:r>
            <a:r>
              <a:rPr lang="pt-PT" dirty="0"/>
              <a:t> ) </a:t>
            </a:r>
            <a:endParaRPr lang="pt-PT" dirty="0" smtClean="0"/>
          </a:p>
          <a:p>
            <a:pPr lvl="0"/>
            <a:r>
              <a:rPr lang="pt-PT" dirty="0" err="1" smtClean="0"/>
              <a:t>Repeat</a:t>
            </a:r>
            <a:r>
              <a:rPr lang="pt-PT" dirty="0" smtClean="0"/>
              <a:t> </a:t>
            </a:r>
            <a:r>
              <a:rPr lang="pt-PT" dirty="0" err="1" smtClean="0"/>
              <a:t>steps</a:t>
            </a:r>
            <a:r>
              <a:rPr lang="pt-PT" dirty="0" smtClean="0"/>
              <a:t> </a:t>
            </a:r>
            <a:r>
              <a:rPr lang="pt-PT" dirty="0" smtClean="0"/>
              <a:t>1,2,3,4 </a:t>
            </a:r>
            <a:r>
              <a:rPr lang="pt-PT" dirty="0" err="1" smtClean="0"/>
              <a:t>with</a:t>
            </a:r>
            <a:r>
              <a:rPr lang="pt-PT" dirty="0" smtClean="0"/>
              <a:t> </a:t>
            </a:r>
            <a:r>
              <a:rPr lang="pt-PT" dirty="0" smtClean="0"/>
              <a:t>a </a:t>
            </a:r>
            <a:r>
              <a:rPr lang="pt-PT" dirty="0" err="1" smtClean="0"/>
              <a:t>symmetric</a:t>
            </a:r>
            <a:r>
              <a:rPr lang="pt-PT" dirty="0" smtClean="0"/>
              <a:t> </a:t>
            </a:r>
            <a:r>
              <a:rPr lang="pt-PT" dirty="0" err="1" smtClean="0"/>
              <a:t>matrix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see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differerences</a:t>
            </a:r>
            <a:r>
              <a:rPr lang="pt-PT" dirty="0" smtClean="0"/>
              <a:t>. 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8811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Exercise 1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386693"/>
              </p:ext>
            </p:extLst>
          </p:nvPr>
        </p:nvGraphicFramePr>
        <p:xfrm>
          <a:off x="494844" y="1624823"/>
          <a:ext cx="8023388" cy="3720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4" imgW="5422900" imgH="2514600" progId="Word.Document.12">
                  <p:embed/>
                </p:oleObj>
              </mc:Choice>
              <mc:Fallback>
                <p:oleObj name="Document" r:id="rId4" imgW="5422900" imgH="2514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4844" y="1624823"/>
                        <a:ext cx="8023388" cy="37204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863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Exercise 1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t-PT" dirty="0" err="1" smtClean="0"/>
              <a:t>Construct</a:t>
            </a:r>
            <a:r>
              <a:rPr lang="pt-PT" dirty="0" smtClean="0"/>
              <a:t> data </a:t>
            </a:r>
            <a:r>
              <a:rPr lang="pt-PT" dirty="0" err="1" smtClean="0"/>
              <a:t>set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attribute</a:t>
            </a:r>
            <a:r>
              <a:rPr lang="pt-PT" dirty="0" smtClean="0"/>
              <a:t> data </a:t>
            </a:r>
          </a:p>
          <a:p>
            <a:pPr lvl="0"/>
            <a:r>
              <a:rPr lang="pt-PT" dirty="0" err="1" smtClean="0"/>
              <a:t>In</a:t>
            </a:r>
            <a:r>
              <a:rPr lang="pt-PT" dirty="0" smtClean="0"/>
              <a:t>  </a:t>
            </a:r>
            <a:r>
              <a:rPr lang="pt-PT" dirty="0"/>
              <a:t>UCINET , </a:t>
            </a:r>
            <a:r>
              <a:rPr lang="pt-PT" dirty="0" err="1" smtClean="0"/>
              <a:t>in</a:t>
            </a:r>
            <a:r>
              <a:rPr lang="pt-PT" dirty="0" smtClean="0"/>
              <a:t> a </a:t>
            </a:r>
            <a:r>
              <a:rPr lang="pt-PT" dirty="0" err="1" smtClean="0"/>
              <a:t>new</a:t>
            </a:r>
            <a:r>
              <a:rPr lang="pt-PT" dirty="0" smtClean="0"/>
              <a:t> </a:t>
            </a:r>
            <a:r>
              <a:rPr lang="pt-PT" dirty="0" err="1" smtClean="0"/>
              <a:t>spreadsheet</a:t>
            </a:r>
            <a:r>
              <a:rPr lang="pt-PT" dirty="0"/>
              <a:t>, </a:t>
            </a:r>
            <a:r>
              <a:rPr lang="pt-PT" dirty="0" err="1" smtClean="0"/>
              <a:t>make</a:t>
            </a:r>
            <a:r>
              <a:rPr lang="pt-PT" dirty="0" smtClean="0"/>
              <a:t> </a:t>
            </a:r>
            <a:r>
              <a:rPr lang="pt-PT" dirty="0" err="1" smtClean="0"/>
              <a:t>another</a:t>
            </a:r>
            <a:r>
              <a:rPr lang="pt-PT" dirty="0" smtClean="0"/>
              <a:t> data base </a:t>
            </a:r>
            <a:r>
              <a:rPr lang="pt-PT" dirty="0" err="1" smtClean="0"/>
              <a:t>this</a:t>
            </a:r>
            <a:r>
              <a:rPr lang="pt-PT" dirty="0" smtClean="0"/>
              <a:t> time a vector </a:t>
            </a:r>
          </a:p>
          <a:p>
            <a:pPr lvl="1"/>
            <a:r>
              <a:rPr lang="pt-PT" dirty="0" err="1" smtClean="0"/>
              <a:t>Row</a:t>
            </a:r>
            <a:r>
              <a:rPr lang="pt-PT" dirty="0" smtClean="0"/>
              <a:t> – </a:t>
            </a:r>
            <a:r>
              <a:rPr lang="pt-PT" dirty="0" err="1" smtClean="0"/>
              <a:t>Name</a:t>
            </a:r>
            <a:r>
              <a:rPr lang="pt-PT" dirty="0" smtClean="0"/>
              <a:t> </a:t>
            </a:r>
          </a:p>
          <a:p>
            <a:pPr lvl="1"/>
            <a:r>
              <a:rPr lang="pt-PT" dirty="0" err="1" smtClean="0"/>
              <a:t>Column</a:t>
            </a:r>
            <a:r>
              <a:rPr lang="pt-PT" dirty="0" smtClean="0"/>
              <a:t> – </a:t>
            </a:r>
            <a:r>
              <a:rPr lang="pt-PT" dirty="0" err="1" smtClean="0"/>
              <a:t>gender</a:t>
            </a:r>
            <a:r>
              <a:rPr lang="pt-PT" dirty="0" smtClean="0"/>
              <a:t>   1 </a:t>
            </a:r>
            <a:r>
              <a:rPr lang="pt-PT" dirty="0"/>
              <a:t>– </a:t>
            </a:r>
            <a:r>
              <a:rPr lang="pt-PT" dirty="0" err="1" smtClean="0"/>
              <a:t>female</a:t>
            </a:r>
            <a:r>
              <a:rPr lang="pt-PT" dirty="0" smtClean="0"/>
              <a:t> / 0 </a:t>
            </a:r>
            <a:r>
              <a:rPr lang="pt-PT" dirty="0"/>
              <a:t>– </a:t>
            </a:r>
            <a:r>
              <a:rPr lang="pt-PT" dirty="0" err="1" smtClean="0"/>
              <a:t>male</a:t>
            </a:r>
            <a:endParaRPr lang="pt-PT" dirty="0"/>
          </a:p>
          <a:p>
            <a:r>
              <a:rPr lang="pt-PT" dirty="0" err="1" smtClean="0"/>
              <a:t>Save</a:t>
            </a:r>
            <a:r>
              <a:rPr lang="pt-PT" dirty="0" smtClean="0"/>
              <a:t> </a:t>
            </a:r>
            <a:r>
              <a:rPr lang="pt-PT" dirty="0" err="1" smtClean="0"/>
              <a:t>it</a:t>
            </a:r>
            <a:r>
              <a:rPr lang="pt-PT" dirty="0" smtClean="0"/>
              <a:t>  </a:t>
            </a:r>
            <a:endParaRPr lang="en-US" dirty="0"/>
          </a:p>
          <a:p>
            <a:pPr lvl="0"/>
            <a:r>
              <a:rPr lang="pt-PT" dirty="0" smtClean="0"/>
              <a:t>open </a:t>
            </a:r>
            <a:r>
              <a:rPr lang="pt-PT" dirty="0" err="1"/>
              <a:t>Netdraw</a:t>
            </a:r>
            <a:r>
              <a:rPr lang="pt-PT" dirty="0"/>
              <a:t>: </a:t>
            </a:r>
            <a:endParaRPr lang="pt-PT" dirty="0" smtClean="0"/>
          </a:p>
          <a:p>
            <a:pPr lvl="1"/>
            <a:r>
              <a:rPr lang="pt-PT" dirty="0" err="1" smtClean="0"/>
              <a:t>Import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1st </a:t>
            </a:r>
            <a:r>
              <a:rPr lang="pt-PT" dirty="0" err="1" smtClean="0"/>
              <a:t>matrix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visualize </a:t>
            </a:r>
            <a:r>
              <a:rPr lang="pt-PT" dirty="0" err="1" smtClean="0"/>
              <a:t>it</a:t>
            </a:r>
            <a:r>
              <a:rPr lang="pt-PT" dirty="0" smtClean="0"/>
              <a:t>. </a:t>
            </a:r>
          </a:p>
          <a:p>
            <a:pPr lvl="1"/>
            <a:r>
              <a:rPr lang="pt-PT" dirty="0" err="1" smtClean="0"/>
              <a:t>Next</a:t>
            </a:r>
            <a:r>
              <a:rPr lang="pt-PT" dirty="0" smtClean="0"/>
              <a:t> </a:t>
            </a:r>
            <a:r>
              <a:rPr lang="pt-PT" dirty="0" err="1" smtClean="0"/>
              <a:t>import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vector </a:t>
            </a:r>
          </a:p>
          <a:p>
            <a:pPr lvl="1"/>
            <a:r>
              <a:rPr lang="pt-PT" dirty="0" err="1" smtClean="0"/>
              <a:t>Transform</a:t>
            </a:r>
            <a:r>
              <a:rPr lang="pt-PT" dirty="0" smtClean="0"/>
              <a:t> </a:t>
            </a:r>
            <a:r>
              <a:rPr lang="pt-PT" dirty="0"/>
              <a:t>NODE </a:t>
            </a:r>
            <a:r>
              <a:rPr lang="pt-PT" dirty="0" smtClean="0"/>
              <a:t>(</a:t>
            </a:r>
            <a:r>
              <a:rPr lang="pt-PT" dirty="0" err="1" smtClean="0"/>
              <a:t>shape</a:t>
            </a:r>
            <a:r>
              <a:rPr lang="pt-PT" dirty="0" smtClean="0"/>
              <a:t>  </a:t>
            </a:r>
            <a:r>
              <a:rPr lang="pt-PT" dirty="0" err="1" smtClean="0"/>
              <a:t>or</a:t>
            </a:r>
            <a:r>
              <a:rPr lang="pt-PT" dirty="0" smtClean="0"/>
              <a:t> color) </a:t>
            </a:r>
            <a:r>
              <a:rPr lang="pt-PT" dirty="0" err="1" smtClean="0"/>
              <a:t>according</a:t>
            </a:r>
            <a:r>
              <a:rPr lang="pt-PT" dirty="0" smtClean="0"/>
              <a:t> to </a:t>
            </a:r>
            <a:r>
              <a:rPr lang="pt-PT" dirty="0" err="1" smtClean="0"/>
              <a:t>gender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1184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Interpretation of outputs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Group discussion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9709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send your work to: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socnet.iseg.17.18@gmail.com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text or word file with the outputs – visualisation is not </a:t>
            </a:r>
            <a:r>
              <a:rPr lang="en-GB" dirty="0" smtClean="0"/>
              <a:t>needed</a:t>
            </a:r>
          </a:p>
          <a:p>
            <a:endParaRPr lang="en-GB" dirty="0"/>
          </a:p>
          <a:p>
            <a:r>
              <a:rPr lang="en-GB" dirty="0" smtClean="0"/>
              <a:t>Right after class (even if not finished)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216290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40</TotalTime>
  <Words>297</Words>
  <Application>Microsoft Macintosh PowerPoint</Application>
  <PresentationFormat>On-screen Show (4:3)</PresentationFormat>
  <Paragraphs>44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Theme</vt:lpstr>
      <vt:lpstr>Microsoft Word Document</vt:lpstr>
      <vt:lpstr>Exercise 1 - inserting data and analysing graph measures</vt:lpstr>
      <vt:lpstr>Exercise 1</vt:lpstr>
      <vt:lpstr>Exercise 1</vt:lpstr>
      <vt:lpstr>Exercise 1</vt:lpstr>
      <vt:lpstr>Exercise 1</vt:lpstr>
      <vt:lpstr>Interpretation of outputs </vt:lpstr>
      <vt:lpstr>send your work to:  socnet.iseg.17.18@gmail.com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Marta Pedro Varanda</dc:creator>
  <cp:lastModifiedBy>Marta Pedro Varanda</cp:lastModifiedBy>
  <cp:revision>8</cp:revision>
  <dcterms:created xsi:type="dcterms:W3CDTF">2016-10-11T10:56:45Z</dcterms:created>
  <dcterms:modified xsi:type="dcterms:W3CDTF">2018-03-15T09:31:26Z</dcterms:modified>
</cp:coreProperties>
</file>